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9" r:id="rId5"/>
    <p:sldId id="270" r:id="rId6"/>
    <p:sldId id="272" r:id="rId7"/>
    <p:sldId id="271" r:id="rId8"/>
    <p:sldId id="267" r:id="rId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16" autoAdjust="0"/>
    <p:restoredTop sz="94660"/>
  </p:normalViewPr>
  <p:slideViewPr>
    <p:cSldViewPr>
      <p:cViewPr varScale="1">
        <p:scale>
          <a:sx n="61" d="100"/>
          <a:sy n="61" d="100"/>
        </p:scale>
        <p:origin x="9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D4E-B0E2-4482-9EAB-AE8473FA9E12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9871-39E1-486E-A3E4-2A2B7AA77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C7BC-CEFD-4EE2-9378-C7D6C075778C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CD0B-2C23-4CAF-A2C1-980207278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FBCF-241A-4503-9FA5-89078A287688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3964-3C67-41CD-B150-DCD08F9A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A6FB-BF35-4158-9753-3736186CC309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EEB-2526-450F-A32E-DD39C622E7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69CC-D2EE-4E87-889F-505167357DC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E36E-7776-4D58-86AA-C2BA22502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310C-3C9E-4C89-B694-F2DE41A75E0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5041-7627-444D-B0A2-7C24F04571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4A14-BEDB-41A6-AB72-856AFAF1778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432F-C127-4087-B131-1888CE16E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BA45-1D52-44A1-AF1D-576083738AA0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39429-8615-4086-9271-ADB0DBEAB3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E488-8EBD-4133-AC7A-29F65AB9B8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6232-1020-4706-B175-15CF3D2D65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1DB2-BC1C-4D48-A16F-4B4ECF5281FD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3C5A-4AE6-4781-8ACC-D9AA06DA89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7D29-8D51-4A23-8C7C-3B4B99EF0B97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D167-4B4D-4348-8A0E-7B9455B434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1C1452-E97A-4878-9EFC-C33521E4C371}" type="datetimeFigureOut">
              <a:rPr lang="en-GB"/>
              <a:pPr>
                <a:defRPr/>
              </a:pPr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BDC674-3F30-40C6-AF28-A656933F82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4" Type="http://schemas.openxmlformats.org/officeDocument/2006/relationships/hyperlink" Target="http://www.google.co.uk/imgres?imgurl=http://www.overdale-inf.leicester.sch.uk/cms/media/welcomeimage.jpg&amp;imgrefurl=http://www.overdale-inf.leicester.sch.uk/contact.asp&amp;usg=__fa9WN3Vyv_ZYuu2pJ9xk9HW-WJo=&amp;h=223&amp;w=226&amp;sz=21&amp;hl=en&amp;start=1&amp;zoom=1&amp;tbnid=Qk5v0J9pqxwY6M:&amp;tbnh=107&amp;tbnw=108&amp;ei=807rT6uAEY6a-wbIi7nXBQ&amp;prev=/search?q=overdale+infant+school&amp;um=1&amp;hl=en&amp;sa=N&amp;rlz=1T4HPEB_en-GBGB410GB410&amp;tbm=isch&amp;um=1&amp;itbs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3393DE55-0C17-4A10-83F1-6A740F3D1908@lan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7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erdale-inf.leicester.sch.uk/cms/imagetour/showimage.asp?Section=4&amp;ImageID=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imgres?imgurl=http://www.cartoonlogodesigns.com/images/misc/Smiley%20faces/smiley%20face.jpg&amp;imgrefurl=http://www.cartoonlogodesigns.com/Smiley%20Cartoon%20Logos.htm&amp;h=600&amp;w=600&amp;sz=48&amp;tbnid=1G-eOnBsFggtMM:&amp;tbnh=135&amp;tbnw=135&amp;prev=/search?q=smiley+face+images&amp;tbm=isch&amp;tbo=u&amp;zoom=1&amp;q=smiley+face+images&amp;usg=__E7mq2fzVySs1e6Tqw80OtAKWwQk=&amp;hl=en-GB&amp;sa=X&amp;ei=YVHrT4VZhpH7BtmlzLMF&amp;ved=0CBYQ9QEwA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4287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itle 1"/>
          <p:cNvSpPr>
            <a:spLocks noGrp="1"/>
          </p:cNvSpPr>
          <p:nvPr>
            <p:ph type="ctrTitle"/>
          </p:nvPr>
        </p:nvSpPr>
        <p:spPr>
          <a:xfrm>
            <a:off x="539750" y="260350"/>
            <a:ext cx="7772400" cy="1655763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  My Year 2 Book.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11273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572125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http://t3.gstatic.com/images?q=tbn:ANd9GcRcCgvkTYHIGfnF73b20tMRC7kdiTtJ9rzE8gmto1XeeMqqzFBL8wqfP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25" y="5643563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642225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036902" imgH="790634" progId="Word.Document.8">
                  <p:embed/>
                </p:oleObj>
              </mc:Choice>
              <mc:Fallback>
                <p:oleObj name="Document" r:id="rId6" imgW="1036902" imgH="790634" progId="Word.Documen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225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76A789B-A437-43D0-A86D-5FDCA1792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027" y="2103005"/>
            <a:ext cx="6943946" cy="2651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471240"/>
            <a:ext cx="8229600" cy="1143000"/>
          </a:xfrm>
        </p:spPr>
        <p:txBody>
          <a:bodyPr/>
          <a:lstStyle/>
          <a:p>
            <a:r>
              <a:rPr lang="en-GB" sz="4000" dirty="0"/>
              <a:t>Orange Class will be your new class.</a:t>
            </a:r>
            <a:br>
              <a:rPr lang="en-GB" sz="4000" dirty="0"/>
            </a:br>
            <a:r>
              <a:rPr lang="en-GB" sz="4000" dirty="0"/>
              <a:t>It may look like this.</a:t>
            </a:r>
            <a:br>
              <a:rPr lang="en-GB" sz="4000" dirty="0"/>
            </a:br>
            <a:endParaRPr lang="en-US" sz="4000" dirty="0"/>
          </a:p>
        </p:txBody>
      </p:sp>
      <p:pic>
        <p:nvPicPr>
          <p:cNvPr id="3" name="Picture 2" descr="A picture containing text, indoor, wall, room&#10;&#10;Description automatically generated">
            <a:extLst>
              <a:ext uri="{FF2B5EF4-FFF2-40B4-BE49-F238E27FC236}">
                <a16:creationId xmlns:a16="http://schemas.microsoft.com/office/drawing/2014/main" id="{5A29C4F0-ABB9-4D47-8C7F-EC7075A5F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96" y="1628800"/>
            <a:ext cx="6444208" cy="4833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349896"/>
            <a:ext cx="8229600" cy="1143000"/>
          </a:xfrm>
        </p:spPr>
        <p:txBody>
          <a:bodyPr>
            <a:normAutofit/>
          </a:bodyPr>
          <a:lstStyle/>
          <a:p>
            <a:br>
              <a:rPr lang="en-GB" sz="2400" dirty="0">
                <a:latin typeface="Comic Sans MS" pitchFamily="66" charset="0"/>
              </a:rPr>
            </a:b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755576" y="4869160"/>
            <a:ext cx="7560839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Miss Knezevic and Mrs Clayton will be your teachers.</a:t>
            </a:r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42875" y="142875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902" imgH="790634" progId="Word.Document.8">
                  <p:embed/>
                </p:oleObj>
              </mc:Choice>
              <mc:Fallback>
                <p:oleObj name="Document" r:id="rId2" imgW="1036902" imgH="790634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42875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429500" y="214313"/>
          <a:ext cx="1501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36902" imgH="790634" progId="Word.Document.8">
                  <p:embed/>
                </p:oleObj>
              </mc:Choice>
              <mc:Fallback>
                <p:oleObj name="Document" r:id="rId4" imgW="1036902" imgH="790634" progId="Word.Documen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214313"/>
                        <a:ext cx="150177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C:\Documents and Settings\SBudhdeo\Desktop\Rainbows class pics\May June\DSCF4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5984">
            <a:off x="15157176" y="13726144"/>
            <a:ext cx="1166187" cy="87464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FBBE3E-DDB7-480D-8113-7C4825C4E1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326" y="1618285"/>
            <a:ext cx="2025374" cy="270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DD00D2-9C5B-437E-A15E-172E0B3C8D15}"/>
              </a:ext>
            </a:extLst>
          </p:cNvPr>
          <p:cNvPicPr>
            <a:picLocks noChangeAspect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74" y="1618285"/>
            <a:ext cx="1800201" cy="2700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You will still use the big playground.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778" y="1364745"/>
            <a:ext cx="4782379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The toilets are next to Orange class.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8803" y="1321411"/>
            <a:ext cx="5054037" cy="50641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hall for PE and assemblies. </a:t>
            </a:r>
          </a:p>
        </p:txBody>
      </p:sp>
      <p:pic>
        <p:nvPicPr>
          <p:cNvPr id="9218" name="Picture 2" descr="E:\DCIM\100_FUJI\DSCF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50" name="Picture 2" descr="http://www.overdale-inf.leicester.sch.uk/cms/media/schooltour/_small_image3.jpg">
            <a:hlinkClick r:id="rId3" tooltip="Enlarge ima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357430"/>
            <a:ext cx="4095759" cy="307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You may use the dining hall to eat your lunch. </a:t>
            </a:r>
          </a:p>
        </p:txBody>
      </p:sp>
      <p:pic>
        <p:nvPicPr>
          <p:cNvPr id="13314" name="Picture 2" descr="\\Overdale-Inf.leics.sch.uk\Staff\Shared\Teachers\2019 Transition books\New folder (5)\IMG_7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28" y="1647794"/>
            <a:ext cx="3826575" cy="45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28688" y="142875"/>
            <a:ext cx="7286625" cy="1225550"/>
          </a:xfrm>
        </p:spPr>
        <p:txBody>
          <a:bodyPr/>
          <a:lstStyle/>
          <a:p>
            <a:r>
              <a:rPr lang="en-GB" sz="2800" dirty="0">
                <a:latin typeface="Comic Sans MS" pitchFamily="66" charset="0"/>
              </a:rPr>
              <a:t>Good luck in Year Two! </a:t>
            </a:r>
          </a:p>
        </p:txBody>
      </p:sp>
      <p:pic>
        <p:nvPicPr>
          <p:cNvPr id="25603" name="Picture 2" descr="http://www.google.co.uk/images?q=tbn:ANd9GcSDUoXkf46xy82Zdke4CxrDrueVhKvKrUpxmHDYwIPcOfYoYF-J4wh0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3574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76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Document</vt:lpstr>
      <vt:lpstr>  My Year 2 Book. </vt:lpstr>
      <vt:lpstr>Orange Class will be your new class. It may look like this. </vt:lpstr>
      <vt:lpstr> </vt:lpstr>
      <vt:lpstr>You will still use the big playground. </vt:lpstr>
      <vt:lpstr>The toilets are next to Orange class. </vt:lpstr>
      <vt:lpstr>You may use the hall for PE and assemblies. </vt:lpstr>
      <vt:lpstr>You may use the dining hall to eat your lunch. </vt:lpstr>
      <vt:lpstr>Good luck in Year Two! </vt:lpstr>
    </vt:vector>
  </TitlesOfParts>
  <Company>Overdale-Inf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Shivan Bagwhan</dc:title>
  <dc:creator>SBudhdeo</dc:creator>
  <cp:lastModifiedBy>Paula Coplin</cp:lastModifiedBy>
  <cp:revision>44</cp:revision>
  <cp:lastPrinted>2017-07-06T08:38:30Z</cp:lastPrinted>
  <dcterms:created xsi:type="dcterms:W3CDTF">2012-06-27T17:44:43Z</dcterms:created>
  <dcterms:modified xsi:type="dcterms:W3CDTF">2021-06-24T13:27:04Z</dcterms:modified>
</cp:coreProperties>
</file>