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3" autoAdjust="0"/>
    <p:restoredTop sz="94660"/>
  </p:normalViewPr>
  <p:slideViewPr>
    <p:cSldViewPr>
      <p:cViewPr varScale="1">
        <p:scale>
          <a:sx n="65" d="100"/>
          <a:sy n="65" d="100"/>
        </p:scale>
        <p:origin x="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imgres?imgurl=http://www.overdale-inf.leicester.sch.uk/cms/media/welcomeimage.jpg&amp;imgrefurl=http://www.overdale-inf.leicester.sch.uk/contact.asp&amp;usg=__fa9WN3Vyv_ZYuu2pJ9xk9HW-WJo=&amp;h=223&amp;w=226&amp;sz=21&amp;hl=en&amp;start=1&amp;zoom=1&amp;tbnid=Qk5v0J9pqxwY6M:&amp;tbnh=107&amp;tbnw=108&amp;ei=807rT6uAEY6a-wbIi7nXBQ&amp;prev=/search?q=overdale+infant+school&amp;um=1&amp;hl=en&amp;sa=N&amp;rlz=1T4HPEB_en-GBGB410GB410&amp;tbm=isch&amp;um=1&amp;itb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287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My Year 1 Book. </a:t>
            </a:r>
          </a:p>
        </p:txBody>
      </p:sp>
      <p:pic>
        <p:nvPicPr>
          <p:cNvPr id="11273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572125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5643563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64222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36902" imgH="790634" progId="Word.Document.8">
                  <p:embed/>
                </p:oleObj>
              </mc:Choice>
              <mc:Fallback>
                <p:oleObj name="Document" r:id="rId6" imgW="1036902" imgH="79063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F7063BA-D42D-4921-80F8-F9EF42D21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494674"/>
            <a:ext cx="8229600" cy="1143000"/>
          </a:xfrm>
        </p:spPr>
        <p:txBody>
          <a:bodyPr/>
          <a:lstStyle/>
          <a:p>
            <a:r>
              <a:rPr lang="en-GB" sz="4000" dirty="0"/>
              <a:t>Green Class will be your new class.</a:t>
            </a:r>
            <a:br>
              <a:rPr lang="en-GB" sz="4000" dirty="0"/>
            </a:br>
            <a:r>
              <a:rPr lang="en-GB" sz="4000" dirty="0"/>
              <a:t>It may look like this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74C914BD-1D7E-476E-9E69-D58623062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556792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4869060"/>
            <a:ext cx="7422976" cy="115212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Mrs </a:t>
            </a:r>
            <a:r>
              <a:rPr lang="en-GB" dirty="0" err="1">
                <a:latin typeface="Comic Sans MS" pitchFamily="66" charset="0"/>
              </a:rPr>
              <a:t>Seckam</a:t>
            </a:r>
            <a:r>
              <a:rPr lang="en-GB" dirty="0">
                <a:latin typeface="Comic Sans MS" pitchFamily="66" charset="0"/>
              </a:rPr>
              <a:t>, Mrs </a:t>
            </a:r>
            <a:r>
              <a:rPr lang="en-GB" dirty="0" err="1">
                <a:latin typeface="Comic Sans MS" pitchFamily="66" charset="0"/>
              </a:rPr>
              <a:t>Wulbern</a:t>
            </a:r>
            <a:r>
              <a:rPr lang="en-GB" dirty="0">
                <a:latin typeface="Comic Sans MS" pitchFamily="66" charset="0"/>
              </a:rPr>
              <a:t> and Mrs Smith will be your teachers.  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2875" y="142875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29500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36902" imgH="790634" progId="Word.Document.8">
                  <p:embed/>
                </p:oleObj>
              </mc:Choice>
              <mc:Fallback>
                <p:oleObj name="Document" r:id="rId4" imgW="1036902" imgH="7906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8384DB2-A8C2-4C8A-BF09-22C84CD990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t="10251" r="1901"/>
          <a:stretch/>
        </p:blipFill>
        <p:spPr bwMode="auto">
          <a:xfrm>
            <a:off x="1730911" y="1631956"/>
            <a:ext cx="1627249" cy="26704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6EAB8-C642-4D14-B509-8C25B8D97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20" y="1631708"/>
            <a:ext cx="2002517" cy="267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4363C-67CE-4BC2-848A-0D8B198D75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1631710"/>
            <a:ext cx="2002518" cy="267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6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You will use the big playground.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203103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The toilets are next to Indigo class.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0405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to eat your lunch.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844824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Year One! </a:t>
            </a: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75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Document</vt:lpstr>
      <vt:lpstr>My Year 1 Book. </vt:lpstr>
      <vt:lpstr>Green Class will be your new class. It may look like this </vt:lpstr>
      <vt:lpstr> </vt:lpstr>
      <vt:lpstr>You will use the big playground. </vt:lpstr>
      <vt:lpstr>The toilets are next to Indigo class. </vt:lpstr>
      <vt:lpstr>You may use the hall for PE and assemblies. </vt:lpstr>
      <vt:lpstr>You may use the hall to eat your lunch. </vt:lpstr>
      <vt:lpstr>Good luck in Year One!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Paula Coplin</cp:lastModifiedBy>
  <cp:revision>48</cp:revision>
  <cp:lastPrinted>2019-07-02T10:36:03Z</cp:lastPrinted>
  <dcterms:created xsi:type="dcterms:W3CDTF">2012-06-27T17:44:43Z</dcterms:created>
  <dcterms:modified xsi:type="dcterms:W3CDTF">2021-06-24T13:25:29Z</dcterms:modified>
</cp:coreProperties>
</file>