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 varScale="1">
        <p:scale>
          <a:sx n="66" d="100"/>
          <a:sy n="66" d="100"/>
        </p:scale>
        <p:origin x="5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imgres?imgurl=http://www.overdale-inf.leicester.sch.uk/cms/media/welcomeimage.jpg&amp;imgrefurl=http://www.overdale-inf.leicester.sch.uk/contact.asp&amp;usg=__fa9WN3Vyv_ZYuu2pJ9xk9HW-WJo=&amp;h=223&amp;w=226&amp;sz=21&amp;hl=en&amp;start=1&amp;zoom=1&amp;tbnid=Qk5v0J9pqxwY6M:&amp;tbnh=107&amp;tbnw=108&amp;ei=807rT6uAEY6a-wbIi7nXBQ&amp;prev=/search?q=overdale+infant+school&amp;um=1&amp;hl=en&amp;sa=N&amp;rlz=1T4HPEB_en-GBGB410GB410&amp;tbm=isch&amp;um=1&amp;itbs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4287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  My Year 1 Book. </a:t>
            </a:r>
          </a:p>
        </p:txBody>
      </p:sp>
      <p:pic>
        <p:nvPicPr>
          <p:cNvPr id="11273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572125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5643563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64222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36902" imgH="790634" progId="Word.Document.8">
                  <p:embed/>
                </p:oleObj>
              </mc:Choice>
              <mc:Fallback>
                <p:oleObj name="Document" r:id="rId6" imgW="1036902" imgH="79063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DFDB178-FB5D-4B3F-954D-B50704DE4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356" y="2105223"/>
            <a:ext cx="6939287" cy="2647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GB" sz="4000" dirty="0"/>
              <a:t>Violet Class will be your new class.</a:t>
            </a:r>
            <a:br>
              <a:rPr lang="en-GB" sz="4000" dirty="0"/>
            </a:br>
            <a:r>
              <a:rPr lang="en-GB" sz="4000" dirty="0"/>
              <a:t>It may look like this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 descr="A picture containing text, table, indoor, floor&#10;&#10;Description automatically generated">
            <a:extLst>
              <a:ext uri="{FF2B5EF4-FFF2-40B4-BE49-F238E27FC236}">
                <a16:creationId xmlns:a16="http://schemas.microsoft.com/office/drawing/2014/main" id="{DB9B6137-D4D4-471C-9C3B-0DD91FF39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510019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724636" y="4604593"/>
            <a:ext cx="7422976" cy="1152129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Comic Sans MS" pitchFamily="66" charset="0"/>
              </a:rPr>
              <a:t>Mrs </a:t>
            </a:r>
            <a:r>
              <a:rPr lang="en-GB" sz="2400" dirty="0" err="1">
                <a:latin typeface="Comic Sans MS" pitchFamily="66" charset="0"/>
              </a:rPr>
              <a:t>Pridmore</a:t>
            </a:r>
            <a:r>
              <a:rPr lang="en-GB" sz="2400" dirty="0">
                <a:latin typeface="Comic Sans MS" pitchFamily="66" charset="0"/>
              </a:rPr>
              <a:t>, Mrs Coplin, Mrs Taylor and Miss Holmes will be your teachers.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42875" y="142875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429500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36902" imgH="790634" progId="Word.Document.8">
                  <p:embed/>
                </p:oleObj>
              </mc:Choice>
              <mc:Fallback>
                <p:oleObj name="Document" r:id="rId4" imgW="1036902" imgH="7906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8800975-21DF-4C59-9C9A-4519A881F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99" y="1867758"/>
            <a:ext cx="1559656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463E7A-327B-43AD-9CB6-A5E5019936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74" y="1867758"/>
            <a:ext cx="1754742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3D3380-16FB-4750-806D-A06EBAAC8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36" y="1844152"/>
            <a:ext cx="1754742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619819-93D5-4B67-BBAF-8996638D2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67758"/>
            <a:ext cx="1754742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6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You will use the big playground.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778" y="1351927"/>
            <a:ext cx="47823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The toilets are next to Violet class.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833" y="2177787"/>
            <a:ext cx="433833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dining hall to eat your lunch.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772816"/>
            <a:ext cx="4485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</a:t>
            </a:r>
            <a:r>
              <a:rPr lang="en-GB" sz="2800">
                <a:latin typeface="Comic Sans MS" pitchFamily="66" charset="0"/>
              </a:rPr>
              <a:t>Year One! 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79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Document</vt:lpstr>
      <vt:lpstr>  My Year 1 Book. </vt:lpstr>
      <vt:lpstr>Violet Class will be your new class. It may look like this </vt:lpstr>
      <vt:lpstr>PowerPoint Presentation</vt:lpstr>
      <vt:lpstr>You will use the big playground. </vt:lpstr>
      <vt:lpstr>The toilets are next to Violet class. </vt:lpstr>
      <vt:lpstr>You may use the dining hall to eat your lunch. </vt:lpstr>
      <vt:lpstr>You may use the hall for PE and assemblies. </vt:lpstr>
      <vt:lpstr>Good luck in Year One!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Paula Coplin</cp:lastModifiedBy>
  <cp:revision>45</cp:revision>
  <cp:lastPrinted>2018-07-03T14:15:31Z</cp:lastPrinted>
  <dcterms:created xsi:type="dcterms:W3CDTF">2012-06-27T17:44:43Z</dcterms:created>
  <dcterms:modified xsi:type="dcterms:W3CDTF">2021-06-24T13:24:05Z</dcterms:modified>
</cp:coreProperties>
</file>