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17" autoAdjust="0"/>
    <p:restoredTop sz="94660"/>
  </p:normalViewPr>
  <p:slideViewPr>
    <p:cSldViewPr>
      <p:cViewPr varScale="1">
        <p:scale>
          <a:sx n="64" d="100"/>
          <a:sy n="64" d="100"/>
        </p:scale>
        <p:origin x="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imgres?imgurl=http://www.overdale-inf.leicester.sch.uk/cms/media/welcomeimage.jpg&amp;imgrefurl=http://www.overdale-inf.leicester.sch.uk/contact.asp&amp;usg=__fa9WN3Vyv_ZYuu2pJ9xk9HW-WJo=&amp;h=223&amp;w=226&amp;sz=21&amp;hl=en&amp;start=1&amp;zoom=1&amp;tbnid=Qk5v0J9pqxwY6M:&amp;tbnh=107&amp;tbnw=108&amp;ei=807rT6uAEY6a-wbIi7nXBQ&amp;prev=/search?q=overdale+infant+school&amp;um=1&amp;hl=en&amp;sa=N&amp;rlz=1T4HPEB_en-GBGB410GB410&amp;tbm=isch&amp;um=1&amp;itb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287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  My Year 1 Book. </a:t>
            </a:r>
          </a:p>
        </p:txBody>
      </p:sp>
      <p:pic>
        <p:nvPicPr>
          <p:cNvPr id="11273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572125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5643563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64222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36902" imgH="790634" progId="Word.Document.8">
                  <p:embed/>
                </p:oleObj>
              </mc:Choice>
              <mc:Fallback>
                <p:oleObj name="Document" r:id="rId6" imgW="1036902" imgH="79063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28AF81F-9344-4F01-8A58-451ACA5D5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46956" y="548680"/>
            <a:ext cx="8229600" cy="1143000"/>
          </a:xfrm>
        </p:spPr>
        <p:txBody>
          <a:bodyPr/>
          <a:lstStyle/>
          <a:p>
            <a:r>
              <a:rPr lang="en-GB" sz="4000" dirty="0">
                <a:latin typeface="Comic Sans MS" panose="030F0702030302020204" pitchFamily="66" charset="0"/>
              </a:rPr>
              <a:t>Blue Class will be your new class.</a:t>
            </a:r>
            <a:br>
              <a:rPr lang="en-GB" sz="4000" dirty="0">
                <a:latin typeface="Comic Sans MS" panose="030F0702030302020204" pitchFamily="66" charset="0"/>
              </a:rPr>
            </a:br>
            <a:r>
              <a:rPr lang="en-GB" sz="4000" dirty="0">
                <a:latin typeface="Comic Sans MS" panose="030F0702030302020204" pitchFamily="66" charset="0"/>
              </a:rPr>
              <a:t>It may look like this.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7F1DDB78-975F-4F57-AF04-D4BB16F1A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6528"/>
            <a:ext cx="6228184" cy="46711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1072389" y="5085184"/>
            <a:ext cx="7028003" cy="126495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Quick and Mrs Uddin will be your teachers.  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2875" y="142875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29500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36902" imgH="790634" progId="Word.Document.8">
                  <p:embed/>
                </p:oleObj>
              </mc:Choice>
              <mc:Fallback>
                <p:oleObj name="Document" r:id="rId4" imgW="1036902" imgH="7906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C:\Documents and Settings\SBudhdeo\Desktop\Rainbows class pics\May June\DSCF4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5984">
            <a:off x="15157176" y="13726144"/>
            <a:ext cx="1166187" cy="87464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7FCD11-7FEE-4C3E-A72A-CC4EFE3948A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358592"/>
            <a:ext cx="2255674" cy="3158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7C868-6616-4053-9BE5-F7B39FF9E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1357314"/>
            <a:ext cx="2137810" cy="315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omic Sans MS" panose="030F0702030302020204" pitchFamily="66" charset="0"/>
              </a:rPr>
              <a:t>You will use the big playground.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358827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omic Sans MS" panose="030F0702030302020204" pitchFamily="66" charset="0"/>
              </a:rPr>
              <a:t>The toilets are next to Violet class</a:t>
            </a:r>
            <a:r>
              <a:rPr lang="en-GB" sz="4000" dirty="0"/>
              <a:t>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9258" y="1789371"/>
            <a:ext cx="4725523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706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to eat your lunch.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772816"/>
            <a:ext cx="44851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</a:t>
            </a:r>
            <a:r>
              <a:rPr lang="en-GB" sz="2800">
                <a:latin typeface="Comic Sans MS" pitchFamily="66" charset="0"/>
              </a:rPr>
              <a:t>Year One!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74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Document</vt:lpstr>
      <vt:lpstr>  My Year 1 Book. </vt:lpstr>
      <vt:lpstr>Blue Class will be your new class. It may look like this. </vt:lpstr>
      <vt:lpstr> </vt:lpstr>
      <vt:lpstr>You will use the big playground. </vt:lpstr>
      <vt:lpstr>The toilets are next to Violet class. </vt:lpstr>
      <vt:lpstr>You may use the hall for PE and assemblies. </vt:lpstr>
      <vt:lpstr>You may use the hall to eat your lunch. </vt:lpstr>
      <vt:lpstr>Good luck in Year One!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Paula Coplin</cp:lastModifiedBy>
  <cp:revision>48</cp:revision>
  <cp:lastPrinted>2019-07-02T10:56:32Z</cp:lastPrinted>
  <dcterms:created xsi:type="dcterms:W3CDTF">2012-06-27T17:44:43Z</dcterms:created>
  <dcterms:modified xsi:type="dcterms:W3CDTF">2021-06-24T13:24:50Z</dcterms:modified>
</cp:coreProperties>
</file>