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9" r:id="rId5"/>
    <p:sldId id="270" r:id="rId6"/>
    <p:sldId id="272" r:id="rId7"/>
    <p:sldId id="271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>
      <p:cViewPr varScale="1">
        <p:scale>
          <a:sx n="98" d="100"/>
          <a:sy n="98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cid:3393DE55-0C17-4A10-83F1-6A740F3D1908@lan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  My Year 2 Book.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6A789B-A437-43D0-A86D-5FDCA1792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27" y="2103005"/>
            <a:ext cx="6943946" cy="2651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471240"/>
            <a:ext cx="8229600" cy="1143000"/>
          </a:xfrm>
        </p:spPr>
        <p:txBody>
          <a:bodyPr/>
          <a:lstStyle/>
          <a:p>
            <a:r>
              <a:rPr lang="en-GB" sz="4000" dirty="0"/>
              <a:t>Orange Class will be your new class.</a:t>
            </a:r>
            <a:br>
              <a:rPr lang="en-GB" sz="4000" dirty="0"/>
            </a:br>
            <a:r>
              <a:rPr lang="en-GB" sz="4000" dirty="0"/>
              <a:t>It may look like this.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3" name="Picture 2" descr="A picture containing text, indoor, wall, room&#10;&#10;Description automatically generated">
            <a:extLst>
              <a:ext uri="{FF2B5EF4-FFF2-40B4-BE49-F238E27FC236}">
                <a16:creationId xmlns:a16="http://schemas.microsoft.com/office/drawing/2014/main" id="{5A29C4F0-ABB9-4D47-8C7F-EC7075A5F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1628800"/>
            <a:ext cx="6444208" cy="4833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349896"/>
            <a:ext cx="8229600" cy="1143000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Comic Sans MS" pitchFamily="66" charset="0"/>
              </a:rPr>
            </a:b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4869160"/>
            <a:ext cx="7560839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Miss Knezevic and Mrs Clayton will be your teachers.</a:t>
            </a:r>
          </a:p>
        </p:txBody>
      </p:sp>
      <p:pic>
        <p:nvPicPr>
          <p:cNvPr id="3" name="Picture 4" descr="C:\Documents and Settings\SBudhdeo\Desktop\Rainbows class pics\May June\DSCF4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5984">
            <a:off x="15157176" y="13726144"/>
            <a:ext cx="1166187" cy="87464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FBBE3E-DDB7-480D-8113-7C4825C4E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26" y="1618285"/>
            <a:ext cx="2025374" cy="270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DD00D2-9C5B-437E-A15E-172E0B3C8D15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74" y="1618285"/>
            <a:ext cx="1800201" cy="270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You will still use the big playground.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778" y="1364745"/>
            <a:ext cx="478237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The toilets are next to Orange class.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8803" y="1321411"/>
            <a:ext cx="5054037" cy="5064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dining hall to eat your lunch. </a:t>
            </a:r>
          </a:p>
        </p:txBody>
      </p:sp>
      <p:pic>
        <p:nvPicPr>
          <p:cNvPr id="13314" name="Picture 2" descr="\\Overdale-Inf.leics.sch.uk\Staff\Shared\Teachers\2019 Transition books\New folder (5)\IMG_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28" y="1647794"/>
            <a:ext cx="3826575" cy="45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in Year Two! </a:t>
            </a:r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76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  My Year 2 Book. </vt:lpstr>
      <vt:lpstr>Orange Class will be your new class. It may look like this. </vt:lpstr>
      <vt:lpstr> </vt:lpstr>
      <vt:lpstr>You will still use the big playground. </vt:lpstr>
      <vt:lpstr>The toilets are next to Orange class. </vt:lpstr>
      <vt:lpstr>You may use the hall for PE and assemblies. </vt:lpstr>
      <vt:lpstr>You may use the dining hall to eat your lunch. </vt:lpstr>
      <vt:lpstr>Good luck in Year Two! </vt:lpstr>
    </vt:vector>
  </TitlesOfParts>
  <Company>Overdale-Inf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Shivan Bagwhan</dc:title>
  <dc:creator>SBudhdeo</dc:creator>
  <cp:lastModifiedBy>Molly OHalloran</cp:lastModifiedBy>
  <cp:revision>45</cp:revision>
  <cp:lastPrinted>2017-07-06T08:38:30Z</cp:lastPrinted>
  <dcterms:created xsi:type="dcterms:W3CDTF">2012-06-27T17:44:43Z</dcterms:created>
  <dcterms:modified xsi:type="dcterms:W3CDTF">2022-06-21T14:47:21Z</dcterms:modified>
</cp:coreProperties>
</file>