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76" r:id="rId4"/>
    <p:sldId id="269" r:id="rId5"/>
    <p:sldId id="270" r:id="rId6"/>
    <p:sldId id="272" r:id="rId7"/>
    <p:sldId id="271" r:id="rId8"/>
    <p:sldId id="267" r:id="rId9"/>
  </p:sldIdLst>
  <p:sldSz cx="9144000" cy="6858000" type="screen4x3"/>
  <p:notesSz cx="679767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973" autoAdjust="0"/>
    <p:restoredTop sz="94660"/>
  </p:normalViewPr>
  <p:slideViewPr>
    <p:cSldViewPr>
      <p:cViewPr varScale="1">
        <p:scale>
          <a:sx n="106" d="100"/>
          <a:sy n="106" d="100"/>
        </p:scale>
        <p:origin x="136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240D4E-B0E2-4482-9EAB-AE8473FA9E12}" type="datetimeFigureOut">
              <a:rPr lang="en-GB"/>
              <a:pPr>
                <a:defRPr/>
              </a:pPr>
              <a:t>28/06/2022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4A9871-39E1-486E-A3E4-2A2B7AA77B2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48C7BC-CEFD-4EE2-9378-C7D6C075778C}" type="datetimeFigureOut">
              <a:rPr lang="en-GB"/>
              <a:pPr>
                <a:defRPr/>
              </a:pPr>
              <a:t>28/06/2022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6CD0B-2C23-4CAF-A2C1-98020727825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E0FBCF-241A-4503-9FA5-89078A287688}" type="datetimeFigureOut">
              <a:rPr lang="en-GB"/>
              <a:pPr>
                <a:defRPr/>
              </a:pPr>
              <a:t>28/06/2022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9E3964-3C67-41CD-B150-DCD08F9A5B9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A8A6FB-BF35-4158-9753-3736186CC309}" type="datetimeFigureOut">
              <a:rPr lang="en-GB"/>
              <a:pPr>
                <a:defRPr/>
              </a:pPr>
              <a:t>28/06/2022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9F6EEB-2526-450F-A32E-DD39C622E79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B469CC-D2EE-4E87-889F-505167357DCD}" type="datetimeFigureOut">
              <a:rPr lang="en-GB"/>
              <a:pPr>
                <a:defRPr/>
              </a:pPr>
              <a:t>28/06/2022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88E36E-7776-4D58-86AA-C2BA22502DC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D7310C-3C9E-4C89-B694-F2DE41A75E0D}" type="datetimeFigureOut">
              <a:rPr lang="en-GB"/>
              <a:pPr>
                <a:defRPr/>
              </a:pPr>
              <a:t>28/06/2022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A85041-7627-444D-B0A2-7C24F04571B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014A14-BEDB-41A6-AB72-856AFAF17787}" type="datetimeFigureOut">
              <a:rPr lang="en-GB"/>
              <a:pPr>
                <a:defRPr/>
              </a:pPr>
              <a:t>28/06/2022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7B432F-C127-4087-B131-1888CE16ED0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CCBA45-1D52-44A1-AF1D-576083738AA0}" type="datetimeFigureOut">
              <a:rPr lang="en-GB"/>
              <a:pPr>
                <a:defRPr/>
              </a:pPr>
              <a:t>28/06/2022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439429-8615-4086-9271-ADB0DBEAB3B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F9E488-8EBD-4133-AC7A-29F65AB9B8FD}" type="datetimeFigureOut">
              <a:rPr lang="en-GB"/>
              <a:pPr>
                <a:defRPr/>
              </a:pPr>
              <a:t>28/06/2022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0A6232-1020-4706-B175-15CF3D2D65B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11DB2-BC1C-4D48-A16F-4B4ECF5281FD}" type="datetimeFigureOut">
              <a:rPr lang="en-GB"/>
              <a:pPr>
                <a:defRPr/>
              </a:pPr>
              <a:t>28/06/2022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93C5A-4AE6-4781-8ACC-D9AA06DA894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507D29-8D51-4A23-8C7C-3B4B99EF0B97}" type="datetimeFigureOut">
              <a:rPr lang="en-GB"/>
              <a:pPr>
                <a:defRPr/>
              </a:pPr>
              <a:t>28/06/2022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85D167-4B4D-4348-8A0E-7B9455B434F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D1C1452-E97A-4878-9EFC-C33521E4C371}" type="datetimeFigureOut">
              <a:rPr lang="en-GB"/>
              <a:pPr>
                <a:defRPr/>
              </a:pPr>
              <a:t>28/06/2022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8BDC674-3F30-40C6-AF28-A656933F829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verdale-inf.leicester.sch.uk/cms/imagetour/showimage.asp?Section=4&amp;ImageID=3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google.co.uk/imgres?imgurl=http://www.cartoonlogodesigns.com/images/misc/Smiley%20faces/smiley%20face.jpg&amp;imgrefurl=http://www.cartoonlogodesigns.com/Smiley%20Cartoon%20Logos.htm&amp;h=600&amp;w=600&amp;sz=48&amp;tbnid=1G-eOnBsFggtMM:&amp;tbnh=135&amp;tbnw=135&amp;prev=/search?q=smiley+face+images&amp;tbm=isch&amp;tbo=u&amp;zoom=1&amp;q=smiley+face+images&amp;usg=__E7mq2fzVySs1e6Tqw80OtAKWwQk=&amp;hl=en-GB&amp;sa=X&amp;ei=YVHrT4VZhpH7BtmlzLMF&amp;ved=0CBYQ9QEwAQ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Title 1"/>
          <p:cNvSpPr>
            <a:spLocks noGrp="1"/>
          </p:cNvSpPr>
          <p:nvPr>
            <p:ph type="ctrTitle"/>
          </p:nvPr>
        </p:nvSpPr>
        <p:spPr>
          <a:xfrm>
            <a:off x="539750" y="260350"/>
            <a:ext cx="7772400" cy="1655763"/>
          </a:xfrm>
        </p:spPr>
        <p:txBody>
          <a:bodyPr/>
          <a:lstStyle/>
          <a:p>
            <a:r>
              <a:rPr lang="en-GB" dirty="0">
                <a:latin typeface="Comic Sans MS" pitchFamily="66" charset="0"/>
              </a:rPr>
              <a:t>My Year 1 Book. </a:t>
            </a:r>
          </a:p>
        </p:txBody>
      </p:sp>
      <p:sp>
        <p:nvSpPr>
          <p:cNvPr id="1127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Calibri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7063BA-D42D-4921-80F8-F9EF42D212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027" y="2103005"/>
            <a:ext cx="6943946" cy="265199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/>
          </p:cNvSpPr>
          <p:nvPr>
            <p:ph type="title"/>
          </p:nvPr>
        </p:nvSpPr>
        <p:spPr>
          <a:xfrm>
            <a:off x="457200" y="494674"/>
            <a:ext cx="8229600" cy="1143000"/>
          </a:xfrm>
        </p:spPr>
        <p:txBody>
          <a:bodyPr/>
          <a:lstStyle/>
          <a:p>
            <a:r>
              <a:rPr lang="en-GB" sz="4000" dirty="0"/>
              <a:t>Green Class will be your new class.</a:t>
            </a:r>
            <a:br>
              <a:rPr lang="en-GB" sz="4000" dirty="0"/>
            </a:br>
            <a:r>
              <a:rPr lang="en-GB" sz="4000" dirty="0"/>
              <a:t>It may look like this</a:t>
            </a:r>
            <a:br>
              <a:rPr lang="en-GB" sz="4000" dirty="0"/>
            </a:br>
            <a:endParaRPr lang="en-US" sz="4000" dirty="0"/>
          </a:p>
        </p:txBody>
      </p:sp>
      <p:pic>
        <p:nvPicPr>
          <p:cNvPr id="3" name="Picture 2" descr="A picture containing text, indoor, floor, ceiling&#10;&#10;Description automatically generated">
            <a:extLst>
              <a:ext uri="{FF2B5EF4-FFF2-40B4-BE49-F238E27FC236}">
                <a16:creationId xmlns:a16="http://schemas.microsoft.com/office/drawing/2014/main" id="{74C914BD-1D7E-476E-9E69-D586230625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644" y="1556792"/>
            <a:ext cx="6408712" cy="4806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6130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412875"/>
            <a:ext cx="8229600" cy="1143000"/>
          </a:xfrm>
        </p:spPr>
        <p:txBody>
          <a:bodyPr>
            <a:normAutofit/>
          </a:bodyPr>
          <a:lstStyle/>
          <a:p>
            <a:br>
              <a:rPr lang="en-GB" sz="2400" dirty="0">
                <a:latin typeface="Comic Sans MS" pitchFamily="66" charset="0"/>
              </a:rPr>
            </a:br>
            <a:endParaRPr lang="en-GB" sz="4000" b="1" dirty="0">
              <a:latin typeface="Comic Sans MS" pitchFamily="66" charset="0"/>
            </a:endParaRPr>
          </a:p>
        </p:txBody>
      </p:sp>
      <p:sp>
        <p:nvSpPr>
          <p:cNvPr id="10244" name="Content Placeholder 3"/>
          <p:cNvSpPr>
            <a:spLocks noGrp="1"/>
          </p:cNvSpPr>
          <p:nvPr>
            <p:ph sz="half" idx="2"/>
          </p:nvPr>
        </p:nvSpPr>
        <p:spPr>
          <a:xfrm>
            <a:off x="1115616" y="4869060"/>
            <a:ext cx="7422976" cy="1152129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>
                <a:latin typeface="Comic Sans MS" pitchFamily="66" charset="0"/>
              </a:rPr>
              <a:t>Miss Francis, Mrs Taylor and Mrs Smith will be your teachers. 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FE307A8-812E-165F-CF81-39FD293C20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564" y="1636279"/>
            <a:ext cx="1994590" cy="265984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4500E6E-64D2-454D-631C-BA6A2754D2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3072" y="1633811"/>
            <a:ext cx="1994590" cy="265984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6592D52-02A7-170A-0192-FCD3B768A3A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5818" y="1633811"/>
            <a:ext cx="1994590" cy="26598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86200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Comic Sans MS" panose="030F0702030302020204" pitchFamily="66" charset="0"/>
              </a:rPr>
              <a:t>You will use the big playground. </a:t>
            </a:r>
            <a:endParaRPr lang="en-US" sz="36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892778" y="1203103"/>
            <a:ext cx="4782379" cy="489654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en-GB" sz="2800" dirty="0">
                <a:latin typeface="Comic Sans MS" panose="030F0702030302020204" pitchFamily="66" charset="0"/>
              </a:rPr>
              <a:t>The toilets are next to Indigo class. </a:t>
            </a:r>
            <a:endParaRPr lang="en-US" sz="2800" dirty="0">
              <a:latin typeface="Comic Sans MS" panose="030F0702030302020204" pitchFamily="66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124744"/>
            <a:ext cx="5040560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Comic Sans MS" pitchFamily="66" charset="0"/>
              </a:rPr>
              <a:t>You may use the hall for PE and assemblies. </a:t>
            </a:r>
          </a:p>
        </p:txBody>
      </p:sp>
      <p:pic>
        <p:nvPicPr>
          <p:cNvPr id="9218" name="Picture 2" descr="E:\DCIM\100_FUJI\DSCF338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</p:spPr>
      </p:pic>
      <p:pic>
        <p:nvPicPr>
          <p:cNvPr id="2050" name="Picture 2" descr="http://www.overdale-inf.leicester.sch.uk/cms/media/schooltour/_small_image3.jpg">
            <a:hlinkClick r:id="rId3" tooltip="Enlarge imag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2357430"/>
            <a:ext cx="4095759" cy="30718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Comic Sans MS" pitchFamily="66" charset="0"/>
              </a:rPr>
              <a:t>You may use the hall to eat your lunch. </a:t>
            </a:r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27784" y="1844824"/>
            <a:ext cx="4485184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>
          <a:xfrm>
            <a:off x="928688" y="142875"/>
            <a:ext cx="7286625" cy="1225550"/>
          </a:xfrm>
        </p:spPr>
        <p:txBody>
          <a:bodyPr/>
          <a:lstStyle/>
          <a:p>
            <a:r>
              <a:rPr lang="en-GB" sz="2800" dirty="0">
                <a:latin typeface="Comic Sans MS" pitchFamily="66" charset="0"/>
              </a:rPr>
              <a:t>Good luck in Year One! </a:t>
            </a:r>
          </a:p>
        </p:txBody>
      </p:sp>
      <p:pic>
        <p:nvPicPr>
          <p:cNvPr id="25603" name="Picture 2" descr="http://www.google.co.uk/images?q=tbn:ANd9GcSDUoXkf46xy82Zdke4CxrDrueVhKvKrUpxmHDYwIPcOfYoYF-J4wh0C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25" y="2357438"/>
            <a:ext cx="3357563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2082</TotalTime>
  <Words>75</Words>
  <Application>Microsoft Office PowerPoint</Application>
  <PresentationFormat>On-screen Show (4:3)</PresentationFormat>
  <Paragraphs>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Comic Sans MS</vt:lpstr>
      <vt:lpstr>Office Theme</vt:lpstr>
      <vt:lpstr>My Year 1 Book. </vt:lpstr>
      <vt:lpstr>Green Class will be your new class. It may look like this </vt:lpstr>
      <vt:lpstr> </vt:lpstr>
      <vt:lpstr>You will use the big playground. </vt:lpstr>
      <vt:lpstr>The toilets are next to Indigo class. </vt:lpstr>
      <vt:lpstr>You may use the hall for PE and assemblies. </vt:lpstr>
      <vt:lpstr>You may use the hall to eat your lunch. </vt:lpstr>
      <vt:lpstr>Good luck in Year One! </vt:lpstr>
    </vt:vector>
  </TitlesOfParts>
  <Company>Overdale-Inf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Shivan Bagwhan</dc:title>
  <dc:creator>SBudhdeo</dc:creator>
  <cp:lastModifiedBy>Molly OHalloran</cp:lastModifiedBy>
  <cp:revision>51</cp:revision>
  <cp:lastPrinted>2019-07-02T10:36:03Z</cp:lastPrinted>
  <dcterms:created xsi:type="dcterms:W3CDTF">2012-06-27T17:44:43Z</dcterms:created>
  <dcterms:modified xsi:type="dcterms:W3CDTF">2022-06-28T08:20:44Z</dcterms:modified>
</cp:coreProperties>
</file>