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9" autoAdjust="0"/>
    <p:restoredTop sz="94660"/>
  </p:normalViewPr>
  <p:slideViewPr>
    <p:cSldViewPr>
      <p:cViewPr varScale="1">
        <p:scale>
          <a:sx n="100" d="100"/>
          <a:sy n="100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School Book. </a:t>
            </a:r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3C4D0-5400-45E8-B5F5-2F4A1F23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199" y="544983"/>
            <a:ext cx="8229600" cy="1143000"/>
          </a:xfrm>
        </p:spPr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Rainbow 2 will be your new class.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indoor, floor, vending machine&#10;&#10;Description automatically generated">
            <a:extLst>
              <a:ext uri="{FF2B5EF4-FFF2-40B4-BE49-F238E27FC236}">
                <a16:creationId xmlns:a16="http://schemas.microsoft.com/office/drawing/2014/main" id="{A52B3ED2-08D2-4D8E-A3B8-BEE93C6EF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772816"/>
            <a:ext cx="6084167" cy="456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0" y="4916276"/>
            <a:ext cx="9145016" cy="127446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Ashton and</a:t>
            </a: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Archer will be your teachers.</a:t>
            </a:r>
          </a:p>
        </p:txBody>
      </p:sp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1C5947-C7AA-49BF-9117-BE4030A82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5552"/>
            <a:ext cx="1970710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6386A49-7572-9817-31C5-33140A427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35" y="1815553"/>
            <a:ext cx="1750129" cy="26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7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143000"/>
          </a:xfrm>
        </p:spPr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this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2204864"/>
            <a:ext cx="4025966" cy="301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5681" y="2204863"/>
            <a:ext cx="4025967" cy="30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The toilets are next to Rainbow 1</a:t>
            </a:r>
            <a:r>
              <a:rPr lang="en-GB" sz="4000" dirty="0"/>
              <a:t>. </a:t>
            </a:r>
            <a:endParaRPr lang="en-U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4341" y="2130235"/>
            <a:ext cx="4697048" cy="35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72816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</a:t>
            </a:r>
            <a:r>
              <a:rPr lang="en-GB" sz="2800">
                <a:latin typeface="Comic Sans MS" pitchFamily="66" charset="0"/>
              </a:rPr>
              <a:t>in Rainbows! 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72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  My School Book. </vt:lpstr>
      <vt:lpstr>Rainbow 2 will be your new class. It may look like this. </vt:lpstr>
      <vt:lpstr> </vt:lpstr>
      <vt:lpstr>You will use this playground. </vt:lpstr>
      <vt:lpstr>The toilets are next to Rainbow 1. </vt:lpstr>
      <vt:lpstr>You may use the hall for PE and assemblies. </vt:lpstr>
      <vt:lpstr>You may use the dining hall to eat your lunch. </vt:lpstr>
      <vt:lpstr>Good luck in Rainbows!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Molly OHalloran</cp:lastModifiedBy>
  <cp:revision>52</cp:revision>
  <cp:lastPrinted>2019-07-02T11:19:45Z</cp:lastPrinted>
  <dcterms:created xsi:type="dcterms:W3CDTF">2012-06-27T17:44:43Z</dcterms:created>
  <dcterms:modified xsi:type="dcterms:W3CDTF">2022-06-21T14:54:42Z</dcterms:modified>
</cp:coreProperties>
</file>