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70" r:id="rId1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world-latin-america-6455393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ki4-DOWmEK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.uk/news/world-latin-america-64553936" TargetMode="External"/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7" Type="http://schemas.openxmlformats.org/officeDocument/2006/relationships/hyperlink" Target="http://www.youtube.com/watch?v=ki4-DOWmEK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308162-ECEC-BBCA-9F27-438D93552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nowboarding, snow&#10;&#10;Description automatically generated">
            <a:extLst>
              <a:ext uri="{FF2B5EF4-FFF2-40B4-BE49-F238E27FC236}">
                <a16:creationId xmlns:a16="http://schemas.microsoft.com/office/drawing/2014/main" id="{1C7D8DAF-53F8-EAB7-F4B9-337361230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534824" y="6310845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317248" y="6587843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0AB6B80-B198-7C6A-BE90-A0808DDDF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8B2C1EF-BA35-BBEC-CE40-3CB70422B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7989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hlinkClick r:id="rId7"/>
            <a:extLst>
              <a:ext uri="{FF2B5EF4-FFF2-40B4-BE49-F238E27FC236}">
                <a16:creationId xmlns:a16="http://schemas.microsoft.com/office/drawing/2014/main" id="{33DAE97D-9BBE-CCD7-6336-C9A1F564A9CE}"/>
              </a:ext>
            </a:extLst>
          </p:cNvPr>
          <p:cNvSpPr/>
          <p:nvPr/>
        </p:nvSpPr>
        <p:spPr>
          <a:xfrm>
            <a:off x="8476528" y="2290162"/>
            <a:ext cx="2018752" cy="381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8"/>
            <a:extLst>
              <a:ext uri="{FF2B5EF4-FFF2-40B4-BE49-F238E27FC236}">
                <a16:creationId xmlns:a16="http://schemas.microsoft.com/office/drawing/2014/main" id="{B52F0FBF-2AAC-870A-1940-80FD5EC44A8F}"/>
              </a:ext>
            </a:extLst>
          </p:cNvPr>
          <p:cNvSpPr/>
          <p:nvPr/>
        </p:nvSpPr>
        <p:spPr>
          <a:xfrm>
            <a:off x="8448451" y="1600825"/>
            <a:ext cx="2018752" cy="381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 xsi:nil="true"/>
    <Delivery_Option xmlns="4aed504c-ebe7-463e-82c7-15fe6339b33a">DELIVER IMMEDIATELY</Delivery_Option>
    <Schedule_ID xmlns="4aed504c-ebe7-463e-82c7-15fe6339b33a">434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dc82721f16511568059cc5f56c0f6e3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6bec6f57188de8ec3a3a5d9a101c7127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779DB7-E42E-4E55-8B34-EBDE87E8D736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17</cp:revision>
  <dcterms:created xsi:type="dcterms:W3CDTF">2022-03-08T17:50:39Z</dcterms:created>
  <dcterms:modified xsi:type="dcterms:W3CDTF">2023-02-08T11:40:56Z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