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0" autoAdjust="0"/>
    <p:restoredTop sz="94660"/>
  </p:normalViewPr>
  <p:slideViewPr>
    <p:cSldViewPr>
      <p:cViewPr varScale="1">
        <p:scale>
          <a:sx n="100" d="100"/>
          <a:sy n="100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  My School Book. </a:t>
            </a:r>
          </a:p>
        </p:txBody>
      </p: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9B672-AFB1-4F28-9CF7-84674264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Rainbow 1 will be your new class.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It may look like this.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0A7E9-4DD0-449B-B541-F8FE5021E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62" y="1628800"/>
            <a:ext cx="6570476" cy="4927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9836" y="4797152"/>
            <a:ext cx="9145016" cy="5174034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Comic Sans MS" pitchFamily="66" charset="0"/>
              </a:rPr>
              <a:t>Miss Meakin, Mrs Dhadwar, Mrs Livesey and Mrs Ortega       will be your teachers.</a:t>
            </a:r>
          </a:p>
        </p:txBody>
      </p:sp>
      <p:pic>
        <p:nvPicPr>
          <p:cNvPr id="3" name="Picture 4" descr="C:\Documents and Settings\SBudhdeo\Desktop\Rainbows class pics\May June\DSCF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5984">
            <a:off x="15157176" y="13726144"/>
            <a:ext cx="1166187" cy="87464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C83589-BC77-4B63-AB64-1F6595D0A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02" y="1915677"/>
            <a:ext cx="1559656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B54C9-E98C-4BC0-A6C1-7B985325B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3" y="1898788"/>
            <a:ext cx="1754742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58C55A-349D-4C93-9E5A-4D74E8242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64" y="1907233"/>
            <a:ext cx="1754742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FA0A0F-1A5E-4096-B1CF-8D0279B925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26" y="1907233"/>
            <a:ext cx="1754742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7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You will use this playground.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919263"/>
            <a:ext cx="4025966" cy="301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0833" y="1919263"/>
            <a:ext cx="4025967" cy="3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The toilets are next to Rainbow 1</a:t>
            </a:r>
            <a:r>
              <a:rPr lang="en-GB" sz="4000" dirty="0"/>
              <a:t>. </a:t>
            </a:r>
            <a:endParaRPr lang="en-US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4341" y="2005136"/>
            <a:ext cx="4697048" cy="35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dining hall to eat your lunch.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72816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Rainbows! </a:t>
            </a: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78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  My School Book. </vt:lpstr>
      <vt:lpstr>Rainbow 1 will be your new class. It may look like this. </vt:lpstr>
      <vt:lpstr> </vt:lpstr>
      <vt:lpstr>You will use this playground. </vt:lpstr>
      <vt:lpstr>The toilets are next to Rainbow 1. </vt:lpstr>
      <vt:lpstr>You may use the hall for PE and assemblies. </vt:lpstr>
      <vt:lpstr>You may use the dining hall to eat your lunch. </vt:lpstr>
      <vt:lpstr>Good luck in Rainbows!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Molly OHalloran</cp:lastModifiedBy>
  <cp:revision>50</cp:revision>
  <cp:lastPrinted>2018-07-03T09:48:18Z</cp:lastPrinted>
  <dcterms:created xsi:type="dcterms:W3CDTF">2012-06-27T17:44:43Z</dcterms:created>
  <dcterms:modified xsi:type="dcterms:W3CDTF">2022-06-21T14:54:18Z</dcterms:modified>
</cp:coreProperties>
</file>